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biLevel thresh="7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C4BF56-AD52-45E1-B9EF-1D9FB1A04233}" type="datetimeFigureOut">
              <a:rPr lang="en-NZ" smtClean="0"/>
              <a:t>26/11/2013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75E8E9-C8E3-4795-B867-C332F979B163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470025"/>
          </a:xfrm>
          <a:effectLst>
            <a:softEdge rad="317500"/>
          </a:effectLst>
        </p:spPr>
        <p:txBody>
          <a:bodyPr>
            <a:normAutofit/>
          </a:bodyPr>
          <a:lstStyle/>
          <a:p>
            <a:r>
              <a:rPr lang="en-NZ" sz="6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auhaus 93" pitchFamily="82" charset="0"/>
              </a:rPr>
              <a:t>Healthy Eating </a:t>
            </a:r>
            <a:endParaRPr lang="en-NZ" sz="60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auhaus 93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645024"/>
            <a:ext cx="5199735" cy="302433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8652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229600" cy="132474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NZ" sz="54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auhaus 93" pitchFamily="82" charset="0"/>
              </a:rPr>
              <a:t>These are the 5 group food</a:t>
            </a:r>
            <a:endParaRPr lang="en-NZ" sz="54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auhaus 9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60032" y="2132856"/>
            <a:ext cx="4032448" cy="4608512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en-NZ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Vegetable</a:t>
            </a:r>
          </a:p>
          <a:p>
            <a:pPr algn="l"/>
            <a:r>
              <a:rPr lang="en-NZ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Fruit</a:t>
            </a:r>
          </a:p>
          <a:p>
            <a:pPr algn="l"/>
            <a:r>
              <a:rPr lang="en-NZ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Dairy</a:t>
            </a:r>
          </a:p>
          <a:p>
            <a:pPr algn="l"/>
            <a:r>
              <a:rPr lang="en-NZ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P</a:t>
            </a:r>
            <a:r>
              <a:rPr lang="en-NZ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rotein</a:t>
            </a:r>
          </a:p>
          <a:p>
            <a:pPr algn="l"/>
            <a:r>
              <a:rPr lang="en-NZ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Grain</a:t>
            </a:r>
            <a:endParaRPr lang="en-NZ" sz="48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auhaus 93" pitchFamily="82" charset="0"/>
            </a:endParaRPr>
          </a:p>
          <a:p>
            <a:pPr algn="l"/>
            <a:endParaRPr lang="en-NZ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14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779"/>
            <a:ext cx="9144000" cy="1039957"/>
          </a:xfrm>
        </p:spPr>
        <p:txBody>
          <a:bodyPr>
            <a:normAutofit/>
          </a:bodyPr>
          <a:lstStyle/>
          <a:p>
            <a:r>
              <a:rPr lang="en-NZ" sz="6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auhaus 93" pitchFamily="82" charset="0"/>
              </a:rPr>
              <a:t>Vegetables</a:t>
            </a:r>
            <a:endParaRPr lang="en-NZ" sz="60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auhaus 93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0213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Bauhaus 93" pitchFamily="82" charset="0"/>
              </a:rPr>
              <a:t>Why are vegies good for you?</a:t>
            </a:r>
            <a:endParaRPr lang="en-NZ" sz="54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latin typeface="Bauhaus 93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914491"/>
            <a:ext cx="6300191" cy="44012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NZ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You need to eat vegetables everyday because you simply cannot find another food group that is as perfectly matched </a:t>
            </a:r>
            <a:r>
              <a:rPr lang="en-NZ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en-NZ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ngsanaUPC" pitchFamily="18" charset="-34"/>
              <a:cs typeface="Angsan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0374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NZ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auhaus 93" pitchFamily="82" charset="0"/>
              </a:rPr>
              <a:t>Fruit</a:t>
            </a:r>
            <a:endParaRPr lang="en-NZ" sz="6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auhaus 93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340768"/>
            <a:ext cx="8964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Bauhaus 93" pitchFamily="82" charset="0"/>
                <a:cs typeface="AngsanaUPC" pitchFamily="18" charset="-34"/>
              </a:rPr>
              <a:t>WHY IS FRUIT GOOD FOR YOU?</a:t>
            </a:r>
            <a:endParaRPr lang="en-NZ" sz="48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latin typeface="Bauhaus 93" pitchFamily="82" charset="0"/>
              <a:cs typeface="AngsanaUPC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348880"/>
            <a:ext cx="8226152" cy="415498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NZ" sz="4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All of us know fruits are healthy, but do you actually know why fruits are good for health? If not very sure</a:t>
            </a:r>
          </a:p>
        </p:txBody>
      </p:sp>
    </p:spTree>
    <p:extLst>
      <p:ext uri="{BB962C8B-B14F-4D97-AF65-F5344CB8AC3E}">
        <p14:creationId xmlns:p14="http://schemas.microsoft.com/office/powerpoint/2010/main" val="9045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43608"/>
          </a:xfrm>
        </p:spPr>
        <p:txBody>
          <a:bodyPr>
            <a:normAutofit/>
          </a:bodyPr>
          <a:lstStyle/>
          <a:p>
            <a:r>
              <a:rPr lang="en-NZ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auhaus 93" pitchFamily="82" charset="0"/>
              </a:rPr>
              <a:t>Dairy</a:t>
            </a:r>
            <a:endParaRPr lang="en-NZ" sz="6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auhaus 93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23928" y="3096364"/>
            <a:ext cx="5220071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NZ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ngsana New" panose="02020603050405020304" pitchFamily="18" charset="-34"/>
                <a:cs typeface="Angsana New" panose="02020603050405020304" pitchFamily="18" charset="-34"/>
              </a:rPr>
              <a:t>Milk is also a good source of potassium.</a:t>
            </a:r>
            <a:endParaRPr lang="en-NZ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2474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Bauhaus 93" pitchFamily="82" charset="0"/>
              </a:rPr>
              <a:t>Why is Dairy good for you?</a:t>
            </a:r>
            <a:endParaRPr lang="en-NZ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87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031236"/>
          </a:xfrm>
        </p:spPr>
        <p:txBody>
          <a:bodyPr>
            <a:normAutofit/>
          </a:bodyPr>
          <a:lstStyle/>
          <a:p>
            <a:r>
              <a:rPr lang="en-NZ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Protein</a:t>
            </a:r>
            <a:endParaRPr lang="en-NZ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auhaus 93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03123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Bauhaus 93" pitchFamily="82" charset="0"/>
              </a:rPr>
              <a:t>Why is protein good for you?</a:t>
            </a:r>
            <a:endParaRPr lang="en-NZ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65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2612"/>
            <a:ext cx="9144000" cy="1137356"/>
          </a:xfrm>
        </p:spPr>
        <p:txBody>
          <a:bodyPr>
            <a:normAutofit fontScale="90000"/>
          </a:bodyPr>
          <a:lstStyle/>
          <a:p>
            <a:r>
              <a:rPr lang="en-NZ" sz="8000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auhaus 93" pitchFamily="82" charset="0"/>
              </a:rPr>
              <a:t>G</a:t>
            </a:r>
            <a:r>
              <a:rPr lang="en-NZ" sz="8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auhaus 93" pitchFamily="82" charset="0"/>
              </a:rPr>
              <a:t>rain</a:t>
            </a:r>
            <a:endParaRPr lang="en-NZ" sz="80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auhaus 93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Bauhaus 93" pitchFamily="82" charset="0"/>
              </a:rPr>
              <a:t>Why is Grain good for you?</a:t>
            </a:r>
            <a:endParaRPr lang="en-NZ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94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8229600" cy="1828800"/>
          </a:xfrm>
        </p:spPr>
        <p:txBody>
          <a:bodyPr>
            <a:normAutofit/>
          </a:bodyPr>
          <a:lstStyle/>
          <a:p>
            <a:r>
              <a:rPr lang="en-NZ" sz="6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auhaus 93" pitchFamily="82" charset="0"/>
              </a:rPr>
              <a:t>Let’s play a game</a:t>
            </a:r>
            <a:endParaRPr lang="en-NZ" sz="66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auhaus 93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2852936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Ready  set  </a:t>
            </a:r>
            <a:r>
              <a:rPr lang="en-NZ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go</a:t>
            </a:r>
            <a:endParaRPr lang="en-NZ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3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9"/>
            <a:ext cx="57241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Name the </a:t>
            </a:r>
            <a:r>
              <a:rPr lang="en-NZ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5 groups of food</a:t>
            </a:r>
            <a:endParaRPr lang="en-NZ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auhaus 93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3020647"/>
            <a:ext cx="46085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Fruit</a:t>
            </a:r>
          </a:p>
          <a:p>
            <a:r>
              <a:rPr lang="en-NZ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Grain</a:t>
            </a:r>
          </a:p>
          <a:p>
            <a:r>
              <a:rPr lang="en-NZ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Vegetable</a:t>
            </a:r>
          </a:p>
          <a:p>
            <a:endParaRPr lang="en-NZ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auhaus 93" pitchFamily="82" charset="0"/>
            </a:endParaRPr>
          </a:p>
          <a:p>
            <a:r>
              <a:rPr lang="en-NZ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Protein</a:t>
            </a:r>
          </a:p>
          <a:p>
            <a:r>
              <a:rPr lang="en-NZ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uhaus 93" pitchFamily="82" charset="0"/>
              </a:rPr>
              <a:t>And dairy</a:t>
            </a:r>
          </a:p>
          <a:p>
            <a:endParaRPr lang="en-NZ" sz="3600" dirty="0">
              <a:latin typeface="Bauhaus 93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3140968"/>
            <a:ext cx="2304256" cy="3384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400" dirty="0" smtClean="0">
                <a:solidFill>
                  <a:srgbClr val="FF0000"/>
                </a:solidFill>
                <a:latin typeface="Bauhaus 93" pitchFamily="82" charset="0"/>
              </a:rPr>
              <a:t>answer</a:t>
            </a:r>
            <a:endParaRPr lang="en-NZ" sz="4400" dirty="0">
              <a:solidFill>
                <a:srgbClr val="FF0000"/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67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139</TotalTime>
  <Words>126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Healthy Eating </vt:lpstr>
      <vt:lpstr>These are the 5 group food</vt:lpstr>
      <vt:lpstr>Vegetables</vt:lpstr>
      <vt:lpstr>Fruit</vt:lpstr>
      <vt:lpstr>Dairy</vt:lpstr>
      <vt:lpstr>PowerPoint Presentation</vt:lpstr>
      <vt:lpstr>Grain</vt:lpstr>
      <vt:lpstr>Let’s play a game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Eating</dc:title>
  <dc:creator>R156</dc:creator>
  <cp:lastModifiedBy>PNS E37</cp:lastModifiedBy>
  <cp:revision>12</cp:revision>
  <dcterms:created xsi:type="dcterms:W3CDTF">2013-11-12T23:11:35Z</dcterms:created>
  <dcterms:modified xsi:type="dcterms:W3CDTF">2013-11-25T23:42:58Z</dcterms:modified>
</cp:coreProperties>
</file>